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6" r:id="rId4"/>
    <p:sldId id="257" r:id="rId5"/>
    <p:sldId id="259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hn.ferreira\Desktop\PRE-INSC-MAT2015-01%20&amp;%202020-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74353037866496E-2"/>
          <c:y val="0.10814089793667234"/>
          <c:w val="0.9409007024806314"/>
          <c:h val="0.78877799968441364"/>
        </c:manualLayout>
      </c:layout>
      <c:lineChart>
        <c:grouping val="standard"/>
        <c:varyColors val="0"/>
        <c:ser>
          <c:idx val="0"/>
          <c:order val="0"/>
          <c:tx>
            <c:strRef>
              <c:f>'informe dinamico'!$I$153</c:f>
              <c:strCache>
                <c:ptCount val="1"/>
                <c:pt idx="0">
                  <c:v>PREINSCRITO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'informe dinamico'!$H$154:$H$163</c:f>
              <c:strCache>
                <c:ptCount val="10"/>
                <c:pt idx="0">
                  <c:v>2015 - 2</c:v>
                </c:pt>
                <c:pt idx="1">
                  <c:v>2016 - 2</c:v>
                </c:pt>
                <c:pt idx="2">
                  <c:v>2017 - 1</c:v>
                </c:pt>
                <c:pt idx="3">
                  <c:v>2017 - 2</c:v>
                </c:pt>
                <c:pt idx="4">
                  <c:v>2018 - 1</c:v>
                </c:pt>
                <c:pt idx="5">
                  <c:v>2018 - 2</c:v>
                </c:pt>
                <c:pt idx="6">
                  <c:v>2019 - 1</c:v>
                </c:pt>
                <c:pt idx="7">
                  <c:v>2019 - 2</c:v>
                </c:pt>
                <c:pt idx="8">
                  <c:v>2020 - 1</c:v>
                </c:pt>
                <c:pt idx="9">
                  <c:v>2020 - 2</c:v>
                </c:pt>
              </c:strCache>
            </c:strRef>
          </c:cat>
          <c:val>
            <c:numRef>
              <c:f>'informe dinamico'!$I$154:$I$163</c:f>
              <c:numCache>
                <c:formatCode>General</c:formatCode>
                <c:ptCount val="10"/>
                <c:pt idx="0">
                  <c:v>45</c:v>
                </c:pt>
                <c:pt idx="1">
                  <c:v>3</c:v>
                </c:pt>
                <c:pt idx="2">
                  <c:v>60</c:v>
                </c:pt>
                <c:pt idx="3">
                  <c:v>48</c:v>
                </c:pt>
                <c:pt idx="4">
                  <c:v>59</c:v>
                </c:pt>
                <c:pt idx="5">
                  <c:v>83</c:v>
                </c:pt>
                <c:pt idx="6">
                  <c:v>74</c:v>
                </c:pt>
                <c:pt idx="7">
                  <c:v>89</c:v>
                </c:pt>
                <c:pt idx="8">
                  <c:v>68</c:v>
                </c:pt>
                <c:pt idx="9">
                  <c:v>134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'informe dinamico'!$J$153</c:f>
              <c:strCache>
                <c:ptCount val="1"/>
                <c:pt idx="0">
                  <c:v>INSCRITO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1.1152380774243936E-2"/>
                  <c:y val="-1.969020705222310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'informe dinamico'!$H$154:$H$163</c:f>
              <c:strCache>
                <c:ptCount val="10"/>
                <c:pt idx="0">
                  <c:v>2015 - 2</c:v>
                </c:pt>
                <c:pt idx="1">
                  <c:v>2016 - 2</c:v>
                </c:pt>
                <c:pt idx="2">
                  <c:v>2017 - 1</c:v>
                </c:pt>
                <c:pt idx="3">
                  <c:v>2017 - 2</c:v>
                </c:pt>
                <c:pt idx="4">
                  <c:v>2018 - 1</c:v>
                </c:pt>
                <c:pt idx="5">
                  <c:v>2018 - 2</c:v>
                </c:pt>
                <c:pt idx="6">
                  <c:v>2019 - 1</c:v>
                </c:pt>
                <c:pt idx="7">
                  <c:v>2019 - 2</c:v>
                </c:pt>
                <c:pt idx="8">
                  <c:v>2020 - 1</c:v>
                </c:pt>
                <c:pt idx="9">
                  <c:v>2020 - 2</c:v>
                </c:pt>
              </c:strCache>
            </c:strRef>
          </c:cat>
          <c:val>
            <c:numRef>
              <c:f>'informe dinamico'!$J$154:$J$163</c:f>
              <c:numCache>
                <c:formatCode>General</c:formatCode>
                <c:ptCount val="10"/>
                <c:pt idx="1">
                  <c:v>2</c:v>
                </c:pt>
                <c:pt idx="2">
                  <c:v>46</c:v>
                </c:pt>
                <c:pt idx="3">
                  <c:v>29</c:v>
                </c:pt>
                <c:pt idx="4">
                  <c:v>40</c:v>
                </c:pt>
                <c:pt idx="5">
                  <c:v>27</c:v>
                </c:pt>
                <c:pt idx="6">
                  <c:v>35</c:v>
                </c:pt>
                <c:pt idx="7">
                  <c:v>38</c:v>
                </c:pt>
                <c:pt idx="8">
                  <c:v>30</c:v>
                </c:pt>
                <c:pt idx="9">
                  <c:v>108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'informe dinamico'!$K$153</c:f>
              <c:strCache>
                <c:ptCount val="1"/>
                <c:pt idx="0">
                  <c:v>MATRICULADO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'informe dinamico'!$H$154:$H$163</c:f>
              <c:strCache>
                <c:ptCount val="10"/>
                <c:pt idx="0">
                  <c:v>2015 - 2</c:v>
                </c:pt>
                <c:pt idx="1">
                  <c:v>2016 - 2</c:v>
                </c:pt>
                <c:pt idx="2">
                  <c:v>2017 - 1</c:v>
                </c:pt>
                <c:pt idx="3">
                  <c:v>2017 - 2</c:v>
                </c:pt>
                <c:pt idx="4">
                  <c:v>2018 - 1</c:v>
                </c:pt>
                <c:pt idx="5">
                  <c:v>2018 - 2</c:v>
                </c:pt>
                <c:pt idx="6">
                  <c:v>2019 - 1</c:v>
                </c:pt>
                <c:pt idx="7">
                  <c:v>2019 - 2</c:v>
                </c:pt>
                <c:pt idx="8">
                  <c:v>2020 - 1</c:v>
                </c:pt>
                <c:pt idx="9">
                  <c:v>2020 - 2</c:v>
                </c:pt>
              </c:strCache>
            </c:strRef>
          </c:cat>
          <c:val>
            <c:numRef>
              <c:f>'informe dinamico'!$K$154:$K$163</c:f>
              <c:numCache>
                <c:formatCode>General</c:formatCode>
                <c:ptCount val="10"/>
                <c:pt idx="2">
                  <c:v>36</c:v>
                </c:pt>
                <c:pt idx="3">
                  <c:v>20</c:v>
                </c:pt>
                <c:pt idx="4">
                  <c:v>24</c:v>
                </c:pt>
                <c:pt idx="5">
                  <c:v>15</c:v>
                </c:pt>
                <c:pt idx="6">
                  <c:v>20</c:v>
                </c:pt>
                <c:pt idx="7">
                  <c:v>24</c:v>
                </c:pt>
                <c:pt idx="8">
                  <c:v>23</c:v>
                </c:pt>
                <c:pt idx="9">
                  <c:v>55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5357240"/>
        <c:axId val="246605888"/>
      </c:lineChart>
      <c:catAx>
        <c:axId val="245357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6605888"/>
        <c:crosses val="autoZero"/>
        <c:auto val="1"/>
        <c:lblAlgn val="ctr"/>
        <c:lblOffset val="100"/>
        <c:noMultiLvlLbl val="0"/>
      </c:catAx>
      <c:valAx>
        <c:axId val="246605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5357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solidFill>
        <a:srgbClr val="70AD47">
          <a:lumMod val="50000"/>
        </a:srgbClr>
      </a:solidFill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4609-5B09-4612-AE92-C46669502A28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AD1C-4F14-459F-B967-04EEE69282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796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4609-5B09-4612-AE92-C46669502A28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AD1C-4F14-459F-B967-04EEE69282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136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4609-5B09-4612-AE92-C46669502A28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AD1C-4F14-459F-B967-04EEE69282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7709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5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13AF4-DF78-4150-8123-3B9AF7D064BC}" type="datetimeFigureOut">
              <a:rPr lang="es-CO"/>
              <a:pPr>
                <a:defRPr/>
              </a:pPr>
              <a:t>20/10/2020</a:t>
            </a:fld>
            <a:endParaRPr lang="es-CO"/>
          </a:p>
        </p:txBody>
      </p:sp>
      <p:sp>
        <p:nvSpPr>
          <p:cNvPr id="6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AAE6F-2704-49D9-9315-50E4E463AF28}" type="slidenum">
              <a:rPr lang="es-CO" altLang="en-US"/>
              <a:pPr>
                <a:defRPr/>
              </a:pPr>
              <a:t>‹Nº›</a:t>
            </a:fld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268025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92835-6A88-4E30-83A1-465A1CA26511}" type="datetimeFigureOut">
              <a:rPr lang="es-CO"/>
              <a:pPr>
                <a:defRPr/>
              </a:pPr>
              <a:t>20/10/2020</a:t>
            </a:fld>
            <a:endParaRPr lang="es-CO"/>
          </a:p>
        </p:txBody>
      </p:sp>
      <p:sp>
        <p:nvSpPr>
          <p:cNvPr id="6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3BD59-9502-4FEF-9BF6-8F42FF6E97CB}" type="slidenum">
              <a:rPr lang="es-CO" altLang="en-US"/>
              <a:pPr>
                <a:defRPr/>
              </a:pPr>
              <a:t>‹Nº›</a:t>
            </a:fld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850398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DB7E-9472-4337-9F30-B2B54DEC9C17}" type="datetimeFigureOut">
              <a:rPr lang="es-CO"/>
              <a:pPr>
                <a:defRPr/>
              </a:pPr>
              <a:t>20/10/2020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6B0A-115F-4F6C-95C6-C8E3F1489EB0}" type="slidenum">
              <a:rPr lang="es-CO" altLang="en-US"/>
              <a:pPr>
                <a:defRPr/>
              </a:pPr>
              <a:t>‹Nº›</a:t>
            </a:fld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3319959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EE8AC-33F6-4CFB-B87C-EA61C76E4B25}" type="datetimeFigureOut">
              <a:rPr lang="es-CO"/>
              <a:pPr>
                <a:defRPr/>
              </a:pPr>
              <a:t>20/10/2020</a:t>
            </a:fld>
            <a:endParaRPr lang="es-CO"/>
          </a:p>
        </p:txBody>
      </p:sp>
      <p:sp>
        <p:nvSpPr>
          <p:cNvPr id="6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9D6B1-CB62-45F8-8C5B-590B6D8BF2D8}" type="slidenum">
              <a:rPr lang="es-CO" altLang="en-US"/>
              <a:pPr>
                <a:defRPr/>
              </a:pPr>
              <a:t>‹Nº›</a:t>
            </a:fld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98634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7CAF9-0646-416B-8183-DD2D329B554C}" type="datetimeFigureOut">
              <a:rPr lang="es-CO"/>
              <a:pPr>
                <a:defRPr/>
              </a:pPr>
              <a:t>20/10/2020</a:t>
            </a:fld>
            <a:endParaRPr lang="es-CO"/>
          </a:p>
        </p:txBody>
      </p:sp>
      <p:sp>
        <p:nvSpPr>
          <p:cNvPr id="8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02023-4FC3-4D1F-AA47-E089478EFC6C}" type="slidenum">
              <a:rPr lang="es-CO" altLang="en-US"/>
              <a:pPr>
                <a:defRPr/>
              </a:pPr>
              <a:t>‹Nº›</a:t>
            </a:fld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4031493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7581-8D03-4F5D-9335-E14A1733B915}" type="datetimeFigureOut">
              <a:rPr lang="es-CO"/>
              <a:pPr>
                <a:defRPr/>
              </a:pPr>
              <a:t>20/10/2020</a:t>
            </a:fld>
            <a:endParaRPr lang="es-CO"/>
          </a:p>
        </p:txBody>
      </p:sp>
      <p:sp>
        <p:nvSpPr>
          <p:cNvPr id="4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F1FCB-0BD4-4A89-9CDA-3949AC1B7033}" type="slidenum">
              <a:rPr lang="es-CO" altLang="en-US"/>
              <a:pPr>
                <a:defRPr/>
              </a:pPr>
              <a:t>‹Nº›</a:t>
            </a:fld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2506104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18790-39D4-40C2-BBA2-BBD7538BD83D}" type="datetimeFigureOut">
              <a:rPr lang="es-CO"/>
              <a:pPr>
                <a:defRPr/>
              </a:pPr>
              <a:t>20/10/2020</a:t>
            </a:fld>
            <a:endParaRPr lang="es-CO"/>
          </a:p>
        </p:txBody>
      </p:sp>
      <p:sp>
        <p:nvSpPr>
          <p:cNvPr id="3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15CD0-8FF5-4BD0-BBED-6DFF23890413}" type="slidenum">
              <a:rPr lang="es-CO" altLang="en-US"/>
              <a:pPr>
                <a:defRPr/>
              </a:pPr>
              <a:t>‹Nº›</a:t>
            </a:fld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4108323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AA3EF-38B9-4C65-A971-A9C02AE9B86F}" type="datetimeFigureOut">
              <a:rPr lang="es-CO"/>
              <a:pPr>
                <a:defRPr/>
              </a:pPr>
              <a:t>20/10/2020</a:t>
            </a:fld>
            <a:endParaRPr lang="es-CO"/>
          </a:p>
        </p:txBody>
      </p:sp>
      <p:sp>
        <p:nvSpPr>
          <p:cNvPr id="6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6F85E-31CF-474C-B30B-FC00B1D2B84F}" type="slidenum">
              <a:rPr lang="es-CO" altLang="en-US"/>
              <a:pPr>
                <a:defRPr/>
              </a:pPr>
              <a:t>‹Nº›</a:t>
            </a:fld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294056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4609-5B09-4612-AE92-C46669502A28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AD1C-4F14-459F-B967-04EEE69282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6636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37176-F785-4CDC-83FB-7431486BCED5}" type="datetimeFigureOut">
              <a:rPr lang="es-CO"/>
              <a:pPr>
                <a:defRPr/>
              </a:pPr>
              <a:t>20/10/2020</a:t>
            </a:fld>
            <a:endParaRPr lang="es-CO"/>
          </a:p>
        </p:txBody>
      </p:sp>
      <p:sp>
        <p:nvSpPr>
          <p:cNvPr id="6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27307-4AA4-497F-99DA-EFC3CAD96552}" type="slidenum">
              <a:rPr lang="es-CO" altLang="en-US"/>
              <a:pPr>
                <a:defRPr/>
              </a:pPr>
              <a:t>‹Nº›</a:t>
            </a:fld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1038752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B209C-B645-443D-939D-B2AF711993E5}" type="datetimeFigureOut">
              <a:rPr lang="es-CO"/>
              <a:pPr>
                <a:defRPr/>
              </a:pPr>
              <a:t>20/10/2020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BE375-9AE2-4BB0-A922-72BEAC4F22E5}" type="slidenum">
              <a:rPr lang="es-CO" altLang="en-US"/>
              <a:pPr>
                <a:defRPr/>
              </a:pPr>
              <a:t>‹Nº›</a:t>
            </a:fld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2512414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B1BE2-3167-4E64-8BFD-045F44E34631}" type="datetimeFigureOut">
              <a:rPr lang="es-CO"/>
              <a:pPr>
                <a:defRPr/>
              </a:pPr>
              <a:t>20/10/2020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7D958-26F9-4064-A195-E1C3691DE1B1}" type="slidenum">
              <a:rPr lang="es-CO" altLang="en-US"/>
              <a:pPr>
                <a:defRPr/>
              </a:pPr>
              <a:t>‹Nº›</a:t>
            </a:fld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329030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4609-5B09-4612-AE92-C46669502A28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AD1C-4F14-459F-B967-04EEE69282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7312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4609-5B09-4612-AE92-C46669502A28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AD1C-4F14-459F-B967-04EEE69282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081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4609-5B09-4612-AE92-C46669502A28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AD1C-4F14-459F-B967-04EEE69282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437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4609-5B09-4612-AE92-C46669502A28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AD1C-4F14-459F-B967-04EEE69282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807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4609-5B09-4612-AE92-C46669502A28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AD1C-4F14-459F-B967-04EEE69282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939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4609-5B09-4612-AE92-C46669502A28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AD1C-4F14-459F-B967-04EEE69282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23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4609-5B09-4612-AE92-C46669502A28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AD1C-4F14-459F-B967-04EEE69282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92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94609-5B09-4612-AE92-C46669502A28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5AD1C-4F14-459F-B967-04EEE69282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262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s-CO" altLang="en-US" smtClean="0"/>
          </a:p>
        </p:txBody>
      </p:sp>
      <p:sp>
        <p:nvSpPr>
          <p:cNvPr id="8195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Editar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s-CO" altLang="en-US" smtClean="0"/>
          </a:p>
        </p:txBody>
      </p:sp>
      <p:sp>
        <p:nvSpPr>
          <p:cNvPr id="4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2E1C7BB-0968-458F-A035-FC7E7AF4A9C4}" type="datetimeFigureOut">
              <a:rPr lang="es-CO"/>
              <a:pPr>
                <a:defRPr/>
              </a:pPr>
              <a:t>20/10/2020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16BE49-B836-4193-98F8-FE4FCA6E0AC7}" type="slidenum">
              <a:rPr lang="es-CO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112304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824" y="0"/>
            <a:ext cx="1698680" cy="141889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079833" y="3477311"/>
            <a:ext cx="5168656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s-ES" sz="2000" dirty="0">
              <a:ln w="10541" cmpd="sng">
                <a:noFill/>
                <a:prstDash val="solid"/>
              </a:ln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S" sz="2000" dirty="0" smtClean="0">
                <a:ln w="10541" cmpd="sng">
                  <a:noFill/>
                  <a:prstDash val="solid"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SUBTITULOS</a:t>
            </a:r>
          </a:p>
          <a:p>
            <a:pPr algn="ctr">
              <a:defRPr/>
            </a:pPr>
            <a:endParaRPr lang="es-ES" sz="200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642077" y="1710294"/>
            <a:ext cx="591945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dirty="0" smtClean="0">
                <a:ln w="10541" cmpd="sng">
                  <a:noFill/>
                  <a:prstDash val="solid"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TITULO</a:t>
            </a:r>
            <a:endParaRPr lang="es-ES" sz="3200" dirty="0">
              <a:ln w="10541" cmpd="sng">
                <a:noFill/>
                <a:prstDash val="solid"/>
              </a:ln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s-ES" sz="3200" dirty="0">
              <a:ln w="10541" cmpd="sng">
                <a:noFill/>
                <a:prstDash val="solid"/>
              </a:ln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019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824" y="0"/>
            <a:ext cx="1698680" cy="141889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079833" y="3477311"/>
            <a:ext cx="5168656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s-ES" sz="2000" dirty="0">
              <a:ln w="10541" cmpd="sng">
                <a:noFill/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s-ES" sz="2000" dirty="0">
              <a:ln w="10541" cmpd="sng">
                <a:noFill/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S" sz="200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 DE PROMOCION MERCADEO Y COMUNICACIONES</a:t>
            </a:r>
          </a:p>
          <a:p>
            <a:pPr algn="ctr">
              <a:defRPr/>
            </a:pPr>
            <a:endParaRPr lang="es-ES" sz="2000" dirty="0" smtClean="0">
              <a:ln w="10541" cmpd="sng">
                <a:noFill/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S" sz="200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CALIFICADO PROGRAMA ENFERMERIA</a:t>
            </a:r>
          </a:p>
          <a:p>
            <a:pPr algn="ctr">
              <a:defRPr/>
            </a:pPr>
            <a:endParaRPr lang="es-ES" sz="200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642077" y="1710294"/>
            <a:ext cx="5919450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CORPORACIÓN UNIVERSITARIA ANTONIO JOSÉ DE SUCRE </a:t>
            </a:r>
          </a:p>
          <a:p>
            <a:pPr algn="ctr">
              <a:defRPr/>
            </a:pPr>
            <a:endParaRPr lang="es-ES" sz="3200" dirty="0">
              <a:ln w="10541" cmpd="sng">
                <a:noFill/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975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7539" y="528189"/>
            <a:ext cx="9187249" cy="896957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TITULO</a:t>
            </a:r>
            <a:br>
              <a:rPr lang="es-CO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SUBTITULO</a:t>
            </a:r>
            <a:endParaRPr lang="es-CO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2507" y="1631092"/>
            <a:ext cx="11137557" cy="4753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05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816276" y="633198"/>
            <a:ext cx="914327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en-US" sz="2400" b="1" dirty="0" smtClean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HISTORICO PREINSCRITOS-INSCRITOS- MATRICULADOS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ESPECIALIZACIONES</a:t>
            </a:r>
            <a:endParaRPr lang="es-CO" alt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112291"/>
              </p:ext>
            </p:extLst>
          </p:nvPr>
        </p:nvGraphicFramePr>
        <p:xfrm>
          <a:off x="634314" y="1746422"/>
          <a:ext cx="10906898" cy="462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73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25</Words>
  <Application>Microsoft Office PowerPoint</Application>
  <PresentationFormat>Panorámica</PresentationFormat>
  <Paragraphs>14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8_Tema de Office</vt:lpstr>
      <vt:lpstr>Presentación de PowerPoint</vt:lpstr>
      <vt:lpstr>Presentación de PowerPoint</vt:lpstr>
      <vt:lpstr>TITULO SUBTITULO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Guerra Mejia</dc:creator>
  <cp:lastModifiedBy>Alejandro Jaramillo Velez</cp:lastModifiedBy>
  <cp:revision>9</cp:revision>
  <dcterms:created xsi:type="dcterms:W3CDTF">2020-03-31T18:30:00Z</dcterms:created>
  <dcterms:modified xsi:type="dcterms:W3CDTF">2020-10-20T18:49:11Z</dcterms:modified>
</cp:coreProperties>
</file>